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12" r:id="rId1"/>
  </p:sldMasterIdLst>
  <p:notesMasterIdLst>
    <p:notesMasterId r:id="rId11"/>
  </p:notesMasterIdLst>
  <p:handoutMasterIdLst>
    <p:handoutMasterId r:id="rId12"/>
  </p:handoutMasterIdLst>
  <p:sldIdLst>
    <p:sldId id="256" r:id="rId2"/>
    <p:sldId id="346" r:id="rId3"/>
    <p:sldId id="439" r:id="rId4"/>
    <p:sldId id="440" r:id="rId5"/>
    <p:sldId id="441" r:id="rId6"/>
    <p:sldId id="442" r:id="rId7"/>
    <p:sldId id="445" r:id="rId8"/>
    <p:sldId id="443" r:id="rId9"/>
    <p:sldId id="444" r:id="rId10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  <a:srgbClr val="DEE9C9"/>
    <a:srgbClr val="EEF1EB"/>
    <a:srgbClr val="EBF2DE"/>
    <a:srgbClr val="E3FCCC"/>
    <a:srgbClr val="740000"/>
    <a:srgbClr val="D9E4EF"/>
    <a:srgbClr val="EDB5E6"/>
    <a:srgbClr val="CFDEB0"/>
    <a:srgbClr val="BFD1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535" autoAdjust="0"/>
    <p:restoredTop sz="98890" autoAdjust="0"/>
  </p:normalViewPr>
  <p:slideViewPr>
    <p:cSldViewPr snapToObjects="1">
      <p:cViewPr>
        <p:scale>
          <a:sx n="100" d="100"/>
          <a:sy n="100" d="100"/>
        </p:scale>
        <p:origin x="-282" y="-5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0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410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DC61E62B-C3FE-484F-8A15-385F8A064D41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6410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6410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5DBE645D-19B3-43EA-8CBC-37E5C7165D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8051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46" cy="4961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760" y="1"/>
            <a:ext cx="2945346" cy="4961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E334E-01B7-43F5-A0B8-D920FE42A845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5" y="4715215"/>
            <a:ext cx="5438768" cy="4468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426"/>
            <a:ext cx="2945346" cy="4961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760" y="9430426"/>
            <a:ext cx="2945346" cy="4961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B0BCE-C1B4-4D07-9EC5-95236F28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13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026585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2654217"/>
            <a:ext cx="8458200" cy="916781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1928808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0F478F-9E74-4FAB-9A04-8ED4396FEE21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1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7201450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F98F93-DB30-4B9B-B1FC-6DFC95FA94FA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498613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3A07D-9CF8-4D73-9971-833F1EBD6ED4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40428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455468-3D7C-42D6-B050-86A34B018469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189117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207B1B-347A-43CB-9D5C-662BB339D807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7773422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7F4FF-B936-4C5F-A193-43AEEAA4B76D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629691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83CB6-A63F-472A-B9E9-4C28A20BA733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738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186530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CDD0F-75C9-4296-B57A-134A28A63DBB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4462534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6E283-6DA6-42FB-85FD-7BAF7160675F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675513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F29884-29D8-4910-903A-71B63264F5ED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352022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5C397-FD17-4EC2-BA5D-63454FEA6A62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535425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165622"/>
            <a:ext cx="86868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1B3037D-0264-48A2-98FE-A7D44C672675}" type="datetime1">
              <a:rPr lang="ru-RU" smtClean="0"/>
              <a:pPr/>
              <a:t>08.06.2021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4" y="4857751"/>
            <a:ext cx="8523287" cy="1833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 spd="slow">
    <p:blinds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" y="1623980"/>
            <a:ext cx="9148977" cy="359786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46547" y="564007"/>
            <a:ext cx="7697924" cy="141586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Антиплагиат, как инструмент авторства</a:t>
            </a:r>
          </a:p>
          <a:p>
            <a:pPr marL="0" marR="0" lvl="0" indent="0" algn="ctr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</a:t>
            </a:r>
            <a:r>
              <a:rPr kumimoji="0" lang="ru-RU" b="1" i="1" u="none" strike="noStrike" kern="1200" cap="none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выпускной квалификационной работе</a:t>
            </a:r>
            <a:endParaRPr kumimoji="0" lang="ru-RU" b="1" i="1" u="none" strike="noStrike" kern="1200" cap="none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s://pp.userapi.com/c846217/v846217936/17d8f5/hx7R1xhmY_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50374"/>
            <a:ext cx="936105" cy="90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39844" y="4788141"/>
            <a:ext cx="1224136" cy="214256"/>
          </a:xfrm>
          <a:prstGeom prst="rect">
            <a:avLst/>
          </a:prstGeom>
          <a:effectLst/>
        </p:spPr>
        <p:txBody>
          <a:bodyPr vert="horz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r>
              <a:rPr lang="ru-RU" sz="1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1100" b="1" i="1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елгород</a:t>
            </a:r>
            <a:r>
              <a:rPr lang="ru-RU" sz="1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2021</a:t>
            </a:r>
            <a:endParaRPr lang="ru-RU" sz="11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18" t="11572" r="74190" b="76714"/>
          <a:stretch/>
        </p:blipFill>
        <p:spPr bwMode="auto">
          <a:xfrm>
            <a:off x="1062806" y="115744"/>
            <a:ext cx="968404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31210" y="55201"/>
            <a:ext cx="7010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Федеральное государственное бюджетное образовательное учреждение высшего образования “Белгородский государственный технологический университет </a:t>
            </a: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В. Г.  Шухова”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139952" y="2551800"/>
            <a:ext cx="4824536" cy="25592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Выпускающая кафедра «Архитектурные конструкции»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 descr="эмблема кафедры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3018" y="867651"/>
            <a:ext cx="1728192" cy="1110195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50822" y="845313"/>
            <a:ext cx="7590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 пояснительной записки должен быть представлен на проверку </a:t>
            </a:r>
          </a:p>
          <a:p>
            <a:r>
              <a:rPr lang="ru-RU" sz="16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антиплагиат</a:t>
            </a:r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не позднее, чем за 10 дней до защиты</a:t>
            </a:r>
            <a:endParaRPr lang="ru-RU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428727" y="214296"/>
            <a:ext cx="6500859" cy="6939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Антиплагиат, как инструмент авторства в дипломной работе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3428993" y="4340225"/>
            <a:ext cx="5715008" cy="8032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285720" y="2151061"/>
            <a:ext cx="4572000" cy="289004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68282" y="2151062"/>
            <a:ext cx="438943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Данные о ВКР: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Студент – Иванов Сергей Аркадьевич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Институт – Инженерно-строительный институт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Кафедра – Архитектурных конструкций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Тип ВКР – Дипломная работа (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бакалавриат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Специальность – 08.03.01-03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Формат файла – .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pdf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072066" y="3973949"/>
            <a:ext cx="3483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Название файла для бакалавров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205123" y="4558724"/>
            <a:ext cx="5786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2021_ИСИ_АК_08.03.01-03_БР_Иванов_Сергей_Аркадьевич.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pdf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0822" y="1650425"/>
            <a:ext cx="7590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2021 году даты представления файла 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15 по 19 июня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 позднее)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428727" y="214296"/>
            <a:ext cx="6500859" cy="6939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Антиплагиат, как инструмент авторства в дипломной работе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928662" y="2143122"/>
            <a:ext cx="6786610" cy="8032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500298" y="1558347"/>
            <a:ext cx="3483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Название файла для бакалавров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428727" y="2423177"/>
            <a:ext cx="5786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2021_ИСИ_АК_08.03.01-03_БР_Иванов_Сергей_Аркадьевич.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pdf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0822" y="908246"/>
            <a:ext cx="7590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2021 году даты представления файла 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15 по 19 июня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 позднее)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928662" y="3932893"/>
            <a:ext cx="6786610" cy="8032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500298" y="3500444"/>
            <a:ext cx="3483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Название файла для магистров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428727" y="4212948"/>
            <a:ext cx="5786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2021_ИСИ_АК_08.03.01-03_МР_Иванов_Сергей_Аркадьевич.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pdf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428727" y="214296"/>
            <a:ext cx="6500859" cy="6939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Антиплагиат, как инструмент авторства в дипломной работе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29190" y="1693076"/>
            <a:ext cx="34123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файлов после проверки автоматически загружается на сервер «Кольцо ВУЗов и в электронную библиотеку БГТУ им. В.Г. Шухова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C:\Users\Admin\YandexDisk\Скриншоты\2021-06-08_18-32-35.png"/>
          <p:cNvPicPr/>
          <p:nvPr/>
        </p:nvPicPr>
        <p:blipFill>
          <a:blip r:embed="rId2"/>
          <a:srcRect l="32555" t="16781" r="34226" b="43330"/>
          <a:stretch>
            <a:fillRect/>
          </a:stretch>
        </p:blipFill>
        <p:spPr bwMode="auto">
          <a:xfrm>
            <a:off x="285720" y="908246"/>
            <a:ext cx="4079019" cy="391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428727" y="214296"/>
            <a:ext cx="6500859" cy="6939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Антиплагиат, как инструмент авторства в дипломной работе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571604" y="908246"/>
            <a:ext cx="6072230" cy="243987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857356" y="1118919"/>
            <a:ext cx="56436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Требования к файлу</a:t>
            </a:r>
            <a:r>
              <a:rPr lang="ru-RU" sz="1600" b="1" dirty="0" smtClean="0">
                <a:solidFill>
                  <a:srgbClr val="0070C0"/>
                </a:solidFill>
              </a:rPr>
              <a:t>:</a:t>
            </a:r>
          </a:p>
          <a:p>
            <a:endParaRPr lang="ru-RU" sz="1600" dirty="0" smtClean="0">
              <a:solidFill>
                <a:srgbClr val="0070C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формат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</a:rPr>
              <a:t>pdf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вес до 30 Мб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наличие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всех разделов и первых листов, содержания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и библиографического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списка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6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428727" y="214296"/>
            <a:ext cx="6500859" cy="6939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Антиплагиат, как инструмент авторства в дипломной работе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50822" y="908246"/>
            <a:ext cx="7590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(наполнение) файла: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2021-06-08_18-38-39.png"/>
          <p:cNvPicPr/>
          <p:nvPr/>
        </p:nvPicPr>
        <p:blipFill>
          <a:blip r:embed="rId2"/>
          <a:srcRect l="26457" t="10984" r="26508" b="3866"/>
          <a:stretch>
            <a:fillRect/>
          </a:stretch>
        </p:blipFill>
        <p:spPr>
          <a:xfrm>
            <a:off x="1142976" y="1246800"/>
            <a:ext cx="2571768" cy="3468090"/>
          </a:xfrm>
          <a:prstGeom prst="rect">
            <a:avLst/>
          </a:prstGeom>
        </p:spPr>
      </p:pic>
      <p:pic>
        <p:nvPicPr>
          <p:cNvPr id="18" name="Рисунок 17" descr="2021-06-08_18-39-11.png"/>
          <p:cNvPicPr/>
          <p:nvPr/>
        </p:nvPicPr>
        <p:blipFill>
          <a:blip r:embed="rId3"/>
          <a:srcRect l="25013" t="11416" r="26483" b="4066"/>
          <a:stretch>
            <a:fillRect/>
          </a:stretch>
        </p:blipFill>
        <p:spPr>
          <a:xfrm>
            <a:off x="3857620" y="1246800"/>
            <a:ext cx="2357454" cy="3468090"/>
          </a:xfrm>
          <a:prstGeom prst="rect">
            <a:avLst/>
          </a:prstGeom>
        </p:spPr>
      </p:pic>
      <p:pic>
        <p:nvPicPr>
          <p:cNvPr id="19" name="Рисунок 18" descr="2021-06-08_18-38-48.png"/>
          <p:cNvPicPr/>
          <p:nvPr/>
        </p:nvPicPr>
        <p:blipFill>
          <a:blip r:embed="rId4"/>
          <a:srcRect l="25013" t="11416" r="26483" b="4066"/>
          <a:stretch>
            <a:fillRect/>
          </a:stretch>
        </p:blipFill>
        <p:spPr>
          <a:xfrm>
            <a:off x="6215074" y="1246800"/>
            <a:ext cx="2500330" cy="346809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7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428727" y="214296"/>
            <a:ext cx="6500859" cy="6939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Антиплагиат, как инструмент авторства в дипломной работе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50822" y="908246"/>
            <a:ext cx="7590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(наполнение) файла: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2021-06-08_18-39-20.png"/>
          <p:cNvPicPr/>
          <p:nvPr/>
        </p:nvPicPr>
        <p:blipFill>
          <a:blip r:embed="rId2"/>
          <a:srcRect l="26483" t="11416" r="26483" b="4066"/>
          <a:stretch>
            <a:fillRect/>
          </a:stretch>
        </p:blipFill>
        <p:spPr>
          <a:xfrm>
            <a:off x="2071670" y="1246800"/>
            <a:ext cx="2286016" cy="3286148"/>
          </a:xfrm>
          <a:prstGeom prst="rect">
            <a:avLst/>
          </a:prstGeom>
        </p:spPr>
      </p:pic>
      <p:pic>
        <p:nvPicPr>
          <p:cNvPr id="10" name="Рисунок 9" descr="2021-06-08_18-39-38.png"/>
          <p:cNvPicPr/>
          <p:nvPr/>
        </p:nvPicPr>
        <p:blipFill>
          <a:blip r:embed="rId3"/>
          <a:srcRect l="25013" t="13253" r="27953" b="4066"/>
          <a:stretch>
            <a:fillRect/>
          </a:stretch>
        </p:blipFill>
        <p:spPr>
          <a:xfrm>
            <a:off x="4572000" y="1318238"/>
            <a:ext cx="2286016" cy="321471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8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428727" y="214296"/>
            <a:ext cx="6500859" cy="6939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Антиплагиат, как инструмент авторства в дипломной работе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Рисунок 15" descr="C:\Users\Admin\YandexDisk\Скриншоты\2021-05-31_11-48-34.png"/>
          <p:cNvPicPr/>
          <p:nvPr/>
        </p:nvPicPr>
        <p:blipFill>
          <a:blip r:embed="rId2"/>
          <a:srcRect r="26355" b="22680"/>
          <a:stretch>
            <a:fillRect/>
          </a:stretch>
        </p:blipFill>
        <p:spPr bwMode="auto">
          <a:xfrm>
            <a:off x="285720" y="908246"/>
            <a:ext cx="444624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2021-05-31_11-36-05.png"/>
          <p:cNvPicPr>
            <a:picLocks noChangeAspect="1"/>
          </p:cNvPicPr>
          <p:nvPr/>
        </p:nvPicPr>
        <p:blipFill>
          <a:blip r:embed="rId3"/>
          <a:srcRect r="27815" b="21389"/>
          <a:stretch>
            <a:fillRect/>
          </a:stretch>
        </p:blipFill>
        <p:spPr>
          <a:xfrm>
            <a:off x="4859451" y="1257751"/>
            <a:ext cx="4132150" cy="36000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928662" y="908247"/>
            <a:ext cx="6500858" cy="187781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B8CCE4"/>
              </a:gs>
            </a:gsLst>
            <a:lin ang="8100000" scaled="1"/>
            <a:tileRect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928662" y="1558347"/>
            <a:ext cx="328614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бакалавров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286247" y="908246"/>
            <a:ext cx="34290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50 %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28662" y="226367"/>
            <a:ext cx="7590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Процент авторства в ВКР: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928663" y="3000378"/>
            <a:ext cx="6500858" cy="2040729"/>
          </a:xfrm>
          <a:prstGeom prst="roundRect">
            <a:avLst>
              <a:gd name="adj" fmla="val 16667"/>
            </a:avLst>
          </a:prstGeom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973905" y="3813389"/>
            <a:ext cx="328614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магистров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331490" y="3163288"/>
            <a:ext cx="466011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70 %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5603</TotalTime>
  <Words>270</Words>
  <Application>Microsoft Office PowerPoint</Application>
  <PresentationFormat>Экран (16:9)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Admin</cp:lastModifiedBy>
  <cp:revision>905</cp:revision>
  <cp:lastPrinted>2019-05-16T10:45:13Z</cp:lastPrinted>
  <dcterms:created xsi:type="dcterms:W3CDTF">2011-09-09T09:13:59Z</dcterms:created>
  <dcterms:modified xsi:type="dcterms:W3CDTF">2021-06-08T16:15:14Z</dcterms:modified>
</cp:coreProperties>
</file>